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7" r:id="rId2"/>
    <p:sldId id="264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61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EB425A-F3C5-4509-8466-8DDB55D4FE44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4A0AB-9CF1-4FEE-805F-6E648B3F614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5088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3887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3382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808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030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200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2317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5129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2980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2677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9183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732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88F1E-4179-49FD-93F7-8328FC034196}" type="datetimeFigureOut">
              <a:rPr lang="ru-RU" smtClean="0"/>
              <a:pPr/>
              <a:t>14.01.2017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F3B22-A8A5-41FB-837F-42E0CC96213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1749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072198" y="2285992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07207" y="415698"/>
            <a:ext cx="8285273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Азимут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—  угол между направлением на север и направлением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на какой-либо предмет (отсчитывается по часовой стрелке).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3075" name="Picture 3" descr="http://d3mlntcv38ck9k.cloudfront.net/content/konspekt_image/15626/b47bf81ccb2aa1980d746566f8af7d9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551" y="1898697"/>
            <a:ext cx="4743450" cy="370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71800" y="4695784"/>
            <a:ext cx="1584177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</a:t>
            </a:r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 предмет</a:t>
            </a:r>
            <a:endParaRPr lang="ru-RU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alance.ru/UserFiles/portfolio/022/145/428e6e8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59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50268"/>
            <a:ext cx="7992888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Определите азимут до объектов: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5148064" y="2636912"/>
            <a:ext cx="1152128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472100" y="2113692"/>
            <a:ext cx="50405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С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4869160"/>
            <a:ext cx="2016224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Азимут до:</a:t>
            </a:r>
          </a:p>
          <a:p>
            <a:r>
              <a:rPr lang="ru-RU" dirty="0" smtClean="0"/>
              <a:t>Горы –</a:t>
            </a:r>
          </a:p>
          <a:p>
            <a:r>
              <a:rPr lang="ru-RU" dirty="0" smtClean="0"/>
              <a:t>Колодца – </a:t>
            </a:r>
          </a:p>
          <a:p>
            <a:r>
              <a:rPr lang="ru-RU" dirty="0" smtClean="0"/>
              <a:t>Домика –</a:t>
            </a:r>
          </a:p>
          <a:p>
            <a:r>
              <a:rPr lang="ru-RU" dirty="0" smtClean="0"/>
              <a:t>Качели -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423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5000628" y="1643050"/>
            <a:ext cx="428628" cy="642942"/>
            <a:chOff x="1785918" y="1285860"/>
            <a:chExt cx="714380" cy="1000132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 rot="5400000">
              <a:off x="1285852" y="1785926"/>
              <a:ext cx="100013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Равнобедренный треугольник 5"/>
            <p:cNvSpPr/>
            <p:nvPr/>
          </p:nvSpPr>
          <p:spPr>
            <a:xfrm rot="5400000">
              <a:off x="1821637" y="1321579"/>
              <a:ext cx="642942" cy="714380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9"/>
          <p:cNvGrpSpPr/>
          <p:nvPr/>
        </p:nvGrpSpPr>
        <p:grpSpPr>
          <a:xfrm>
            <a:off x="6715140" y="1571612"/>
            <a:ext cx="428628" cy="642942"/>
            <a:chOff x="1785918" y="1285860"/>
            <a:chExt cx="714380" cy="100013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5400000">
              <a:off x="1285852" y="1785926"/>
              <a:ext cx="100013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Равнобедренный треугольник 11"/>
            <p:cNvSpPr/>
            <p:nvPr/>
          </p:nvSpPr>
          <p:spPr>
            <a:xfrm rot="5400000">
              <a:off x="1821637" y="1321579"/>
              <a:ext cx="642942" cy="714380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8" name="Группа 12"/>
          <p:cNvGrpSpPr/>
          <p:nvPr/>
        </p:nvGrpSpPr>
        <p:grpSpPr>
          <a:xfrm>
            <a:off x="6643702" y="3786190"/>
            <a:ext cx="428628" cy="642942"/>
            <a:chOff x="1785918" y="1285860"/>
            <a:chExt cx="714380" cy="1000132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rot="5400000">
              <a:off x="1285852" y="1785926"/>
              <a:ext cx="100013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Равнобедренный треугольник 14"/>
            <p:cNvSpPr/>
            <p:nvPr/>
          </p:nvSpPr>
          <p:spPr>
            <a:xfrm rot="5400000">
              <a:off x="1821637" y="1321579"/>
              <a:ext cx="642942" cy="714380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643306" y="1928802"/>
            <a:ext cx="12144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45°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15206" y="2000240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90°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43768" y="4000504"/>
            <a:ext cx="1785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180°</a:t>
            </a:r>
            <a:endParaRPr lang="ru-RU" sz="4400" b="1" dirty="0">
              <a:solidFill>
                <a:srgbClr val="FF0000"/>
              </a:solidFill>
            </a:endParaRPr>
          </a:p>
        </p:txBody>
      </p:sp>
      <p:grpSp>
        <p:nvGrpSpPr>
          <p:cNvPr id="9" name="Группа 19"/>
          <p:cNvGrpSpPr/>
          <p:nvPr/>
        </p:nvGrpSpPr>
        <p:grpSpPr>
          <a:xfrm>
            <a:off x="642910" y="3714752"/>
            <a:ext cx="428628" cy="642942"/>
            <a:chOff x="1785918" y="1285860"/>
            <a:chExt cx="714380" cy="1000132"/>
          </a:xfrm>
        </p:grpSpPr>
        <p:cxnSp>
          <p:nvCxnSpPr>
            <p:cNvPr id="21" name="Прямая соединительная линия 20"/>
            <p:cNvCxnSpPr/>
            <p:nvPr/>
          </p:nvCxnSpPr>
          <p:spPr>
            <a:xfrm rot="5400000">
              <a:off x="1285852" y="1785926"/>
              <a:ext cx="100013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Равнобедренный треугольник 21"/>
            <p:cNvSpPr/>
            <p:nvPr/>
          </p:nvSpPr>
          <p:spPr>
            <a:xfrm rot="5400000">
              <a:off x="1821637" y="1321578"/>
              <a:ext cx="642942" cy="714380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785786" y="3929066"/>
            <a:ext cx="1785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270°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Помогите туристу определить азимут 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6" name="Рисунок 15" descr="aed1ceb7f02789e5b56136afd2f1829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6286512" y="4500570"/>
            <a:ext cx="714380" cy="1074420"/>
          </a:xfrm>
          <a:prstGeom prst="rect">
            <a:avLst/>
          </a:prstGeom>
        </p:spPr>
      </p:pic>
      <p:cxnSp>
        <p:nvCxnSpPr>
          <p:cNvPr id="28" name="Прямая со стрелкой 27"/>
          <p:cNvCxnSpPr/>
          <p:nvPr/>
        </p:nvCxnSpPr>
        <p:spPr>
          <a:xfrm flipV="1">
            <a:off x="1124059" y="2357430"/>
            <a:ext cx="3857652" cy="342902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 descr="aed1ceb7f02789e5b56136afd2f1829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5000636"/>
            <a:ext cx="845820" cy="1074420"/>
          </a:xfrm>
          <a:prstGeom prst="rect">
            <a:avLst/>
          </a:prstGeom>
        </p:spPr>
      </p:pic>
      <p:cxnSp>
        <p:nvCxnSpPr>
          <p:cNvPr id="30" name="Прямая со стрелкой 29"/>
          <p:cNvCxnSpPr/>
          <p:nvPr/>
        </p:nvCxnSpPr>
        <p:spPr>
          <a:xfrm>
            <a:off x="5072066" y="2428868"/>
            <a:ext cx="1643074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5400000">
            <a:off x="5750727" y="3464719"/>
            <a:ext cx="1928826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rot="10800000" flipV="1">
            <a:off x="642910" y="4429132"/>
            <a:ext cx="6072230" cy="14287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Десятиугольник 35"/>
          <p:cNvSpPr/>
          <p:nvPr/>
        </p:nvSpPr>
        <p:spPr>
          <a:xfrm>
            <a:off x="4572000" y="2143116"/>
            <a:ext cx="357190" cy="35719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37" name="Десятиугольник 36"/>
          <p:cNvSpPr/>
          <p:nvPr/>
        </p:nvSpPr>
        <p:spPr>
          <a:xfrm>
            <a:off x="6786578" y="2214554"/>
            <a:ext cx="357190" cy="35719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38" name="Десятиугольник 37"/>
          <p:cNvSpPr/>
          <p:nvPr/>
        </p:nvSpPr>
        <p:spPr>
          <a:xfrm>
            <a:off x="6858016" y="4214818"/>
            <a:ext cx="357190" cy="35719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39" name="Десятиугольник 38"/>
          <p:cNvSpPr/>
          <p:nvPr/>
        </p:nvSpPr>
        <p:spPr>
          <a:xfrm>
            <a:off x="214282" y="4214818"/>
            <a:ext cx="357190" cy="35719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40" name="Стрелка вправо 39"/>
          <p:cNvSpPr/>
          <p:nvPr/>
        </p:nvSpPr>
        <p:spPr>
          <a:xfrm rot="16200000">
            <a:off x="126467" y="1540973"/>
            <a:ext cx="1152128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810544" y="1531578"/>
            <a:ext cx="34298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С</a:t>
            </a:r>
            <a:endParaRPr lang="ru-RU" sz="28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44896 -0.50394 " pathEditMode="relative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896 -0.50394 L 0.64584 -0.50394 " pathEditMode="relative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4583 -0.50393 L 0.65087 -0.128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18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75486E-6 L -0.63785 0.0210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55</Words>
  <Application>Microsoft Office PowerPoint</Application>
  <PresentationFormat>Экран (4:3)</PresentationFormat>
  <Paragraphs>21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Игры Азимут</dc:title>
  <dc:subject>Изимут</dc:subject>
  <dc:creator>Безногова О.Н.Передельская Т.В.</dc:creator>
  <cp:lastModifiedBy>Home-NB</cp:lastModifiedBy>
  <cp:revision>189</cp:revision>
  <dcterms:created xsi:type="dcterms:W3CDTF">2010-01-09T16:26:35Z</dcterms:created>
  <dcterms:modified xsi:type="dcterms:W3CDTF">2017-01-14T12:08:01Z</dcterms:modified>
</cp:coreProperties>
</file>